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0EC43-5E7E-483B-A8E9-1C13BE387DB5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0772-B37F-423B-9F65-165E6C96F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82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86985AB-DB52-44E6-B896-B3DE6800D439}" type="slidenum">
              <a:rPr lang="de-DE" altLang="de-DE" sz="1200" b="0" smtClean="0">
                <a:latin typeface="Times New Roman" pitchFamily="18" charset="0"/>
              </a:rPr>
              <a:pPr/>
              <a:t>1</a:t>
            </a:fld>
            <a:endParaRPr lang="de-DE" altLang="de-DE" sz="12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99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81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28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37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72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4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16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27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69CAC-1FA3-4C75-AFA8-009B71FB03B3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64C3-FE90-428F-ACB3-A986A5EB3C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43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3"/>
          <p:cNvSpPr>
            <a:spLocks noChangeShapeType="1"/>
          </p:cNvSpPr>
          <p:nvPr/>
        </p:nvSpPr>
        <p:spPr bwMode="auto">
          <a:xfrm>
            <a:off x="1619250" y="3751263"/>
            <a:ext cx="5905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 flipH="1">
            <a:off x="1619250" y="3752850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851900" cy="647700"/>
          </a:xfrm>
        </p:spPr>
        <p:txBody>
          <a:bodyPr/>
          <a:lstStyle/>
          <a:p>
            <a:pPr algn="ctr" eaLnBrk="1" hangingPunct="1"/>
            <a:r>
              <a:rPr lang="de-DE" altLang="de-DE" sz="3600" b="1">
                <a:solidFill>
                  <a:schemeClr val="tx1"/>
                </a:solidFill>
                <a:latin typeface="Arial" charset="0"/>
                <a:cs typeface="Arial" charset="0"/>
              </a:rPr>
              <a:t>Fachbereich Polizei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2921000" y="982663"/>
            <a:ext cx="3024188" cy="790575"/>
          </a:xfrm>
          <a:prstGeom prst="rect">
            <a:avLst/>
          </a:prstGeom>
          <a:solidFill>
            <a:srgbClr val="005A9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r>
              <a:rPr lang="de-DE" altLang="de-DE" sz="1800" dirty="0">
                <a:solidFill>
                  <a:schemeClr val="bg1"/>
                </a:solidFill>
              </a:rPr>
              <a:t>Dekanin</a:t>
            </a:r>
          </a:p>
          <a:p>
            <a:pPr algn="ctr" eaLnBrk="1" hangingPunct="1">
              <a:lnSpc>
                <a:spcPct val="120000"/>
              </a:lnSpc>
            </a:pPr>
            <a:r>
              <a:rPr lang="de-DE" altLang="de-DE" sz="1600" dirty="0">
                <a:solidFill>
                  <a:schemeClr val="bg1"/>
                </a:solidFill>
              </a:rPr>
              <a:t>Gaby Häuser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3155950" y="2705100"/>
            <a:ext cx="2736850" cy="650875"/>
          </a:xfrm>
          <a:prstGeom prst="rect">
            <a:avLst/>
          </a:prstGeom>
          <a:solidFill>
            <a:srgbClr val="005A9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r>
              <a:rPr lang="de-DE" altLang="de-DE" sz="1400">
                <a:solidFill>
                  <a:schemeClr val="bg1"/>
                </a:solidFill>
              </a:rPr>
              <a:t>Prodekanin</a:t>
            </a:r>
          </a:p>
          <a:p>
            <a:pPr algn="ctr" eaLnBrk="1" hangingPunct="1">
              <a:lnSpc>
                <a:spcPct val="120000"/>
              </a:lnSpc>
            </a:pPr>
            <a:r>
              <a:rPr lang="de-DE" altLang="de-DE" sz="1600">
                <a:solidFill>
                  <a:schemeClr val="bg1"/>
                </a:solidFill>
              </a:rPr>
              <a:t>Gesine Willert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156325" y="4005263"/>
            <a:ext cx="2736850" cy="720725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endParaRPr lang="de-DE" altLang="de-DE" sz="1200">
              <a:solidFill>
                <a:schemeClr val="bg1"/>
              </a:solidFill>
            </a:endParaRP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Fachgruppe</a:t>
            </a: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Rechtswissenschaften</a:t>
            </a:r>
            <a:endParaRPr lang="de-DE" altLang="de-DE" sz="1100">
              <a:solidFill>
                <a:schemeClr val="bg1"/>
              </a:solidFill>
            </a:endParaRPr>
          </a:p>
          <a:p>
            <a:pPr algn="ctr" eaLnBrk="1" hangingPunct="1"/>
            <a:endParaRPr lang="de-DE" altLang="de-DE" sz="1200">
              <a:solidFill>
                <a:schemeClr val="bg1"/>
              </a:solidFill>
            </a:endParaRP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23838" y="4005263"/>
            <a:ext cx="2736850" cy="720725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de-DE" altLang="de-DE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de-DE" altLang="de-DE" sz="1200" dirty="0">
                <a:solidFill>
                  <a:schemeClr val="bg1"/>
                </a:solidFill>
              </a:rPr>
              <a:t>Fachgruppe</a:t>
            </a:r>
          </a:p>
          <a:p>
            <a:pPr algn="ctr" eaLnBrk="1" hangingPunct="1">
              <a:defRPr/>
            </a:pPr>
            <a:r>
              <a:rPr lang="de-DE" altLang="de-DE" sz="1200" dirty="0">
                <a:solidFill>
                  <a:schemeClr val="bg1"/>
                </a:solidFill>
              </a:rPr>
              <a:t>Sozialwissenschaften</a:t>
            </a:r>
            <a:endParaRPr lang="de-DE" altLang="de-DE" sz="11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20000"/>
              </a:lnSpc>
              <a:defRPr/>
            </a:pPr>
            <a:endParaRPr lang="de-DE" altLang="de-DE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3203575" y="4005263"/>
            <a:ext cx="2736850" cy="720725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endParaRPr lang="de-DE" altLang="de-DE" sz="1200">
              <a:solidFill>
                <a:schemeClr val="bg1"/>
              </a:solidFill>
            </a:endParaRP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Fachgruppe</a:t>
            </a: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Polizeiliches Management</a:t>
            </a:r>
          </a:p>
          <a:p>
            <a:pPr algn="ctr" eaLnBrk="1" hangingPunct="1"/>
            <a:endParaRPr lang="de-DE" altLang="de-DE" sz="1200">
              <a:solidFill>
                <a:schemeClr val="bg1"/>
              </a:solidFill>
            </a:endParaRPr>
          </a:p>
        </p:txBody>
      </p:sp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6164263" y="5035550"/>
            <a:ext cx="2736850" cy="4953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10000"/>
              </a:lnSpc>
            </a:pPr>
            <a:endParaRPr lang="de-DE" altLang="de-DE" sz="1400">
              <a:solidFill>
                <a:schemeClr val="bg1"/>
              </a:solidFill>
            </a:endParaRPr>
          </a:p>
          <a:p>
            <a:pPr algn="ctr" eaLnBrk="1" hangingPunct="1">
              <a:lnSpc>
                <a:spcPct val="110000"/>
              </a:lnSpc>
            </a:pPr>
            <a:r>
              <a:rPr lang="de-DE" altLang="de-DE" sz="1400">
                <a:solidFill>
                  <a:schemeClr val="bg1"/>
                </a:solidFill>
              </a:rPr>
              <a:t>Leitung: Gesine Willert</a:t>
            </a:r>
            <a:endParaRPr lang="de-DE" altLang="de-DE" sz="1400">
              <a:solidFill>
                <a:srgbClr val="DDDDDD"/>
              </a:solidFill>
            </a:endParaRPr>
          </a:p>
          <a:p>
            <a:pPr algn="ctr" eaLnBrk="1" hangingPunct="1">
              <a:lnSpc>
                <a:spcPct val="110000"/>
              </a:lnSpc>
            </a:pPr>
            <a:endParaRPr lang="de-DE" altLang="de-DE" sz="1200">
              <a:solidFill>
                <a:srgbClr val="000000"/>
              </a:solidFill>
            </a:endParaRPr>
          </a:p>
        </p:txBody>
      </p:sp>
      <p:sp>
        <p:nvSpPr>
          <p:cNvPr id="18443" name="Rectangle 9"/>
          <p:cNvSpPr>
            <a:spLocks noChangeArrowheads="1"/>
          </p:cNvSpPr>
          <p:nvPr/>
        </p:nvSpPr>
        <p:spPr bwMode="auto">
          <a:xfrm>
            <a:off x="250825" y="5013325"/>
            <a:ext cx="2736850" cy="5048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endParaRPr lang="de-DE" altLang="de-DE" sz="800" dirty="0">
              <a:solidFill>
                <a:srgbClr val="DDDDDD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de-DE" altLang="de-DE" sz="140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de-DE" altLang="de-DE" sz="14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de-DE" altLang="de-DE" sz="1400" dirty="0">
                <a:solidFill>
                  <a:schemeClr val="bg1"/>
                </a:solidFill>
              </a:rPr>
              <a:t>Leitung: Sarina Fricke</a:t>
            </a:r>
          </a:p>
          <a:p>
            <a:pPr algn="ctr" eaLnBrk="1" hangingPunct="1">
              <a:lnSpc>
                <a:spcPct val="120000"/>
              </a:lnSpc>
            </a:pPr>
            <a:endParaRPr lang="de-DE" altLang="de-DE" sz="140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de-DE" altLang="de-DE" sz="1400" dirty="0">
              <a:solidFill>
                <a:srgbClr val="DDDDDD"/>
              </a:solidFill>
            </a:endParaRPr>
          </a:p>
        </p:txBody>
      </p:sp>
      <p:sp>
        <p:nvSpPr>
          <p:cNvPr id="18444" name="Rectangle 10"/>
          <p:cNvSpPr>
            <a:spLocks noChangeArrowheads="1"/>
          </p:cNvSpPr>
          <p:nvPr/>
        </p:nvSpPr>
        <p:spPr bwMode="auto">
          <a:xfrm>
            <a:off x="3232150" y="5013325"/>
            <a:ext cx="2736850" cy="5048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120000"/>
              </a:lnSpc>
            </a:pPr>
            <a:endParaRPr lang="de-DE" altLang="de-DE" sz="800" dirty="0">
              <a:solidFill>
                <a:srgbClr val="DDDDDD"/>
              </a:solidFill>
            </a:endParaRPr>
          </a:p>
          <a:p>
            <a:pPr algn="ctr" eaLnBrk="1" hangingPunct="1">
              <a:lnSpc>
                <a:spcPct val="110000"/>
              </a:lnSpc>
            </a:pPr>
            <a:endParaRPr lang="de-DE" altLang="de-DE" sz="14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10000"/>
              </a:lnSpc>
            </a:pPr>
            <a:r>
              <a:rPr lang="de-DE" altLang="de-DE" sz="1400" dirty="0">
                <a:solidFill>
                  <a:schemeClr val="bg1"/>
                </a:solidFill>
              </a:rPr>
              <a:t>Leitung: Nina Tiesch</a:t>
            </a:r>
          </a:p>
          <a:p>
            <a:pPr algn="ctr" eaLnBrk="1" hangingPunct="1">
              <a:lnSpc>
                <a:spcPct val="120000"/>
              </a:lnSpc>
            </a:pPr>
            <a:endParaRPr lang="de-DE" altLang="de-DE" sz="1400" dirty="0">
              <a:solidFill>
                <a:srgbClr val="DDDDDD"/>
              </a:solidFill>
            </a:endParaRPr>
          </a:p>
        </p:txBody>
      </p:sp>
      <p:sp>
        <p:nvSpPr>
          <p:cNvPr id="18445" name="Rectangle 11"/>
          <p:cNvSpPr>
            <a:spLocks noChangeArrowheads="1"/>
          </p:cNvSpPr>
          <p:nvPr/>
        </p:nvSpPr>
        <p:spPr bwMode="auto">
          <a:xfrm>
            <a:off x="285750" y="2708275"/>
            <a:ext cx="2520950" cy="647700"/>
          </a:xfrm>
          <a:prstGeom prst="rect">
            <a:avLst/>
          </a:prstGeom>
          <a:solidFill>
            <a:srgbClr val="005A9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r>
              <a:rPr lang="de-DE" altLang="de-DE" sz="1400" dirty="0">
                <a:solidFill>
                  <a:schemeClr val="bg1"/>
                </a:solidFill>
              </a:rPr>
              <a:t>Studienleitung M.A.</a:t>
            </a:r>
          </a:p>
          <a:p>
            <a:pPr algn="ctr" eaLnBrk="1" hangingPunct="1">
              <a:lnSpc>
                <a:spcPct val="120000"/>
              </a:lnSpc>
            </a:pPr>
            <a:r>
              <a:rPr lang="de-DE" altLang="de-DE" sz="1400" dirty="0">
                <a:solidFill>
                  <a:schemeClr val="bg1"/>
                </a:solidFill>
              </a:rPr>
              <a:t>Christian Hütter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50825" y="6488113"/>
            <a:ext cx="259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defRPr/>
            </a:pPr>
            <a:r>
              <a:rPr lang="de-DE" altLang="de-DE" sz="1050" u="sng" dirty="0">
                <a:solidFill>
                  <a:srgbClr val="000000"/>
                </a:solidFill>
              </a:rPr>
              <a:t>Stand: 22. </a:t>
            </a:r>
            <a:r>
              <a:rPr lang="de-DE" altLang="de-DE" sz="1050" u="sng">
                <a:solidFill>
                  <a:srgbClr val="000000"/>
                </a:solidFill>
              </a:rPr>
              <a:t>Juli 2024</a:t>
            </a:r>
            <a:endParaRPr lang="de-DE" altLang="de-DE" sz="1050" u="sng" dirty="0">
              <a:solidFill>
                <a:srgbClr val="000000"/>
              </a:solidFill>
            </a:endParaRPr>
          </a:p>
        </p:txBody>
      </p:sp>
      <p:sp>
        <p:nvSpPr>
          <p:cNvPr id="18447" name="Rectangle 13"/>
          <p:cNvSpPr>
            <a:spLocks noChangeArrowheads="1"/>
          </p:cNvSpPr>
          <p:nvPr/>
        </p:nvSpPr>
        <p:spPr bwMode="auto">
          <a:xfrm>
            <a:off x="6246813" y="1773238"/>
            <a:ext cx="2468562" cy="647700"/>
          </a:xfrm>
          <a:prstGeom prst="rect">
            <a:avLst/>
          </a:prstGeom>
          <a:solidFill>
            <a:srgbClr val="005A9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r>
              <a:rPr lang="de-DE" altLang="de-DE" sz="1400">
                <a:solidFill>
                  <a:schemeClr val="bg1"/>
                </a:solidFill>
              </a:rPr>
              <a:t>Stabsstelle</a:t>
            </a:r>
          </a:p>
          <a:p>
            <a:pPr algn="ctr" eaLnBrk="1" hangingPunct="1">
              <a:lnSpc>
                <a:spcPct val="120000"/>
              </a:lnSpc>
            </a:pPr>
            <a:r>
              <a:rPr lang="de-DE" altLang="de-DE" sz="1400">
                <a:solidFill>
                  <a:schemeClr val="bg1"/>
                </a:solidFill>
              </a:rPr>
              <a:t>Jürgen Willenbrecht</a:t>
            </a:r>
          </a:p>
        </p:txBody>
      </p:sp>
      <p:sp>
        <p:nvSpPr>
          <p:cNvPr id="18448" name="Rectangle 11"/>
          <p:cNvSpPr>
            <a:spLocks noChangeArrowheads="1"/>
          </p:cNvSpPr>
          <p:nvPr/>
        </p:nvSpPr>
        <p:spPr bwMode="auto">
          <a:xfrm>
            <a:off x="6227763" y="2711450"/>
            <a:ext cx="2520950" cy="647700"/>
          </a:xfrm>
          <a:prstGeom prst="rect">
            <a:avLst/>
          </a:prstGeom>
          <a:solidFill>
            <a:srgbClr val="005A9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Kontakt- u. Koordinierungsstelle </a:t>
            </a: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Forschung</a:t>
            </a:r>
          </a:p>
          <a:p>
            <a:pPr algn="ctr" eaLnBrk="1" hangingPunct="1"/>
            <a:r>
              <a:rPr lang="de-DE" altLang="de-DE" sz="1200">
                <a:solidFill>
                  <a:schemeClr val="bg1"/>
                </a:solidFill>
              </a:rPr>
              <a:t>Martin Herrnkind</a:t>
            </a:r>
            <a:endParaRPr lang="de-DE" altLang="de-DE" sz="1400">
              <a:solidFill>
                <a:schemeClr val="bg1"/>
              </a:solidFill>
            </a:endParaRPr>
          </a:p>
        </p:txBody>
      </p:sp>
      <p:sp>
        <p:nvSpPr>
          <p:cNvPr id="18449" name="Line 21"/>
          <p:cNvSpPr>
            <a:spLocks noChangeShapeType="1"/>
          </p:cNvSpPr>
          <p:nvPr/>
        </p:nvSpPr>
        <p:spPr bwMode="auto">
          <a:xfrm flipH="1">
            <a:off x="4532313" y="1773238"/>
            <a:ext cx="0" cy="938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50" name="Line 21"/>
          <p:cNvSpPr>
            <a:spLocks noChangeShapeType="1"/>
          </p:cNvSpPr>
          <p:nvPr/>
        </p:nvSpPr>
        <p:spPr bwMode="auto">
          <a:xfrm>
            <a:off x="4532313" y="33432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7524750" y="3752850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42712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Bildschirmpräsentation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Fachbereich Polizei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Willenbrecht, Jürgen</dc:creator>
  <cp:lastModifiedBy>Willenbrecht, Jürgen</cp:lastModifiedBy>
  <cp:revision>7</cp:revision>
  <dcterms:created xsi:type="dcterms:W3CDTF">2018-12-07T11:42:57Z</dcterms:created>
  <dcterms:modified xsi:type="dcterms:W3CDTF">2024-07-22T04:41:56Z</dcterms:modified>
</cp:coreProperties>
</file>